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17/08/1441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GB" dirty="0" smtClean="0">
                <a:solidFill>
                  <a:srgbClr val="FF0000"/>
                </a:solidFill>
              </a:rPr>
              <a:t>Have &amp; Have got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GB" dirty="0" smtClean="0"/>
              <a:t>Both are used with the meaning of possession, relationships, and illnesses</a:t>
            </a:r>
          </a:p>
          <a:p>
            <a:pPr algn="l" rtl="0"/>
            <a:r>
              <a:rPr lang="en-GB" dirty="0" smtClean="0"/>
              <a:t> I have a car. = I have got a car.</a:t>
            </a:r>
          </a:p>
          <a:p>
            <a:pPr algn="l" rtl="0"/>
            <a:r>
              <a:rPr lang="en-GB" dirty="0" smtClean="0"/>
              <a:t>She has two siblings.= She has got two siblings.</a:t>
            </a:r>
          </a:p>
          <a:p>
            <a:pPr algn="l" rtl="0"/>
            <a:r>
              <a:rPr lang="en-GB" dirty="0" smtClean="0"/>
              <a:t>He has a flu. = He has got a flu. (RUN!)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GB" dirty="0" smtClean="0"/>
              <a:t>Negative </a:t>
            </a:r>
            <a:r>
              <a:rPr lang="en-GB" dirty="0" smtClean="0"/>
              <a:t>&amp; </a:t>
            </a:r>
            <a:r>
              <a:rPr lang="en-GB" dirty="0" smtClean="0"/>
              <a:t>Interrogative</a:t>
            </a:r>
            <a:br>
              <a:rPr lang="en-GB" dirty="0" smtClean="0"/>
            </a:br>
            <a:r>
              <a:rPr lang="en-GB" dirty="0" smtClean="0"/>
              <a:t>There are three forms: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19256" cy="639762"/>
          </a:xfrm>
        </p:spPr>
        <p:txBody>
          <a:bodyPr/>
          <a:lstStyle/>
          <a:p>
            <a:pPr algn="l" rtl="0"/>
            <a:r>
              <a:rPr lang="en-GB" dirty="0" smtClean="0"/>
              <a:t>I have (got) a question.</a:t>
            </a:r>
            <a:endParaRPr lang="en-US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754760" cy="3951288"/>
          </a:xfrm>
        </p:spPr>
        <p:txBody>
          <a:bodyPr>
            <a:normAutofit lnSpcReduction="10000"/>
          </a:bodyPr>
          <a:lstStyle/>
          <a:p>
            <a:pPr algn="l" rtl="0">
              <a:buNone/>
            </a:pPr>
            <a:r>
              <a:rPr lang="en-GB" dirty="0" smtClean="0"/>
              <a:t>Do you have any question?</a:t>
            </a:r>
          </a:p>
          <a:p>
            <a:pPr algn="l" rtl="0">
              <a:buNone/>
            </a:pPr>
            <a:r>
              <a:rPr lang="en-GB" dirty="0" smtClean="0"/>
              <a:t>Have you any question?</a:t>
            </a:r>
          </a:p>
          <a:p>
            <a:pPr algn="l" rtl="0">
              <a:buNone/>
            </a:pPr>
            <a:r>
              <a:rPr lang="en-GB" dirty="0" smtClean="0"/>
              <a:t>Have you got any question?</a:t>
            </a:r>
          </a:p>
          <a:p>
            <a:pPr algn="l" rtl="0">
              <a:buNone/>
            </a:pPr>
            <a:endParaRPr lang="en-GB" dirty="0" smtClean="0"/>
          </a:p>
          <a:p>
            <a:pPr algn="l" rtl="0">
              <a:buNone/>
            </a:pPr>
            <a:r>
              <a:rPr lang="en-GB" dirty="0" smtClean="0"/>
              <a:t>I don’t have any questions.</a:t>
            </a:r>
          </a:p>
          <a:p>
            <a:pPr algn="l" rtl="0">
              <a:buNone/>
            </a:pPr>
            <a:r>
              <a:rPr lang="en-GB" dirty="0" smtClean="0"/>
              <a:t>I haven’t any questions.</a:t>
            </a:r>
          </a:p>
          <a:p>
            <a:pPr algn="l" rtl="0">
              <a:buNone/>
            </a:pPr>
            <a:r>
              <a:rPr lang="en-GB" dirty="0" smtClean="0"/>
              <a:t>I haven’t got any questions.</a:t>
            </a:r>
          </a:p>
          <a:p>
            <a:pPr algn="l" rtl="0">
              <a:buNone/>
            </a:pPr>
            <a:r>
              <a:rPr lang="en-GB" dirty="0" smtClean="0"/>
              <a:t>In past tense, we should use</a:t>
            </a:r>
          </a:p>
          <a:p>
            <a:pPr algn="l" rtl="0">
              <a:buNone/>
            </a:pPr>
            <a:r>
              <a:rPr lang="en-GB" dirty="0" smtClean="0"/>
              <a:t>‘did’ as an aux. </a:t>
            </a:r>
            <a:endParaRPr lang="en-US" dirty="0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139953" y="2174875"/>
            <a:ext cx="4546848" cy="3951288"/>
          </a:xfrm>
        </p:spPr>
        <p:txBody>
          <a:bodyPr>
            <a:normAutofit lnSpcReduction="10000"/>
          </a:bodyPr>
          <a:lstStyle/>
          <a:p>
            <a:pPr algn="l" rtl="0">
              <a:buNone/>
            </a:pPr>
            <a:r>
              <a:rPr lang="en-GB" dirty="0" smtClean="0"/>
              <a:t>Using an auxiliary verb (do)</a:t>
            </a:r>
          </a:p>
          <a:p>
            <a:pPr algn="l" rtl="0">
              <a:buNone/>
            </a:pPr>
            <a:r>
              <a:rPr lang="en-GB" dirty="0" smtClean="0"/>
              <a:t>Using ‘have’ to form the question</a:t>
            </a:r>
          </a:p>
          <a:p>
            <a:pPr algn="l" rtl="0">
              <a:buNone/>
            </a:pPr>
            <a:r>
              <a:rPr lang="en-GB" dirty="0" smtClean="0"/>
              <a:t>Using ‘have’ to form the question</a:t>
            </a:r>
          </a:p>
          <a:p>
            <a:pPr algn="l" rtl="0">
              <a:buNone/>
            </a:pPr>
            <a:endParaRPr lang="en-GB" dirty="0" smtClean="0"/>
          </a:p>
          <a:p>
            <a:pPr algn="l" rtl="0">
              <a:buNone/>
            </a:pPr>
            <a:r>
              <a:rPr lang="en-GB" dirty="0" smtClean="0"/>
              <a:t>Adding ‘not’ to aux. (do)</a:t>
            </a:r>
          </a:p>
          <a:p>
            <a:pPr algn="l" rtl="0">
              <a:buNone/>
            </a:pPr>
            <a:r>
              <a:rPr lang="en-GB" dirty="0" smtClean="0"/>
              <a:t>Adding ‘not’ to ‘have’</a:t>
            </a:r>
          </a:p>
          <a:p>
            <a:pPr algn="l" rtl="0">
              <a:buNone/>
            </a:pPr>
            <a:r>
              <a:rPr lang="en-GB" dirty="0" smtClean="0"/>
              <a:t>Adding ‘not’ to ‘have’ of ‘have got’</a:t>
            </a:r>
          </a:p>
          <a:p>
            <a:pPr algn="l" rtl="0">
              <a:buNone/>
            </a:pPr>
            <a:r>
              <a:rPr lang="en-GB" dirty="0" smtClean="0"/>
              <a:t>I did not have a car.</a:t>
            </a:r>
          </a:p>
          <a:p>
            <a:pPr algn="l" rtl="0">
              <a:buNone/>
            </a:pPr>
            <a:r>
              <a:rPr lang="en-GB" dirty="0" smtClean="0"/>
              <a:t>Did you have a car?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Another meaning of ‘</a:t>
            </a:r>
            <a:r>
              <a:rPr lang="en-GB" dirty="0" smtClean="0">
                <a:solidFill>
                  <a:srgbClr val="00B050"/>
                </a:solidFill>
              </a:rPr>
              <a:t>have</a:t>
            </a:r>
            <a:r>
              <a:rPr lang="en-GB" dirty="0" smtClean="0">
                <a:solidFill>
                  <a:srgbClr val="FF0000"/>
                </a:solidFill>
              </a:rPr>
              <a:t>’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GB" dirty="0" smtClean="0"/>
              <a:t>I have a sandwich here every Sunday.</a:t>
            </a:r>
          </a:p>
          <a:p>
            <a:pPr algn="l" rtl="0"/>
            <a:r>
              <a:rPr lang="en-GB" dirty="0" smtClean="0"/>
              <a:t>I an having a cup of coffee now.</a:t>
            </a:r>
          </a:p>
          <a:p>
            <a:pPr algn="l" rtl="0"/>
            <a:r>
              <a:rPr lang="en-GB" dirty="0" smtClean="0">
                <a:solidFill>
                  <a:srgbClr val="00B050"/>
                </a:solidFill>
              </a:rPr>
              <a:t>IN THIS SENSE IT CAN BE USED WITH CONTINUOUS TENSE</a:t>
            </a:r>
            <a:r>
              <a:rPr lang="en-GB" dirty="0" smtClean="0"/>
              <a:t>.</a:t>
            </a:r>
          </a:p>
          <a:p>
            <a:pPr algn="l" rtl="0"/>
            <a:r>
              <a:rPr lang="en-GB" dirty="0" smtClean="0"/>
              <a:t>With this meaning, we need an aux. (do) to form questions and negatives:</a:t>
            </a:r>
          </a:p>
          <a:p>
            <a:pPr algn="l" rtl="0"/>
            <a:r>
              <a:rPr lang="en-GB" dirty="0" smtClean="0"/>
              <a:t>Did you have your lunch?</a:t>
            </a:r>
          </a:p>
          <a:p>
            <a:pPr algn="l" rtl="0"/>
            <a:r>
              <a:rPr lang="en-GB" dirty="0" smtClean="0"/>
              <a:t>I don’t have lunch before 2:00.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247</Words>
  <Application>Microsoft Office PowerPoint</Application>
  <PresentationFormat>عرض على الشاشة (3:4)‏</PresentationFormat>
  <Paragraphs>32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Have &amp; Have got</vt:lpstr>
      <vt:lpstr>Negative &amp; Interrogative There are three forms: </vt:lpstr>
      <vt:lpstr>Another meaning of ‘have’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Identifying Complete Sentences</dc:title>
  <dc:creator>Saad Daghir</dc:creator>
  <cp:lastModifiedBy>Saad Daghir</cp:lastModifiedBy>
  <cp:revision>13</cp:revision>
  <dcterms:created xsi:type="dcterms:W3CDTF">2019-11-02T17:39:10Z</dcterms:created>
  <dcterms:modified xsi:type="dcterms:W3CDTF">2020-04-10T19:13:16Z</dcterms:modified>
</cp:coreProperties>
</file>